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Merriweather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Merriweather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erriweather-italic.fntdata"/><Relationship Id="rId23" Type="http://schemas.openxmlformats.org/officeDocument/2006/relationships/font" Target="fonts/Merriweather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Merriweather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306d6f78d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306d6f78d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3cd2daf7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3cd2daf7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dylan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306dcdaf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306dcdaf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306dcdaf59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306dcdaf59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306dcdaf59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306dcdaf59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329c398af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329c398a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sheldon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329c398aff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329c398af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sheldon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329c398af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329c398af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329c398af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329c398af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329c398aff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329c398aff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dlyan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306dcdaf5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306dcdaf5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dylan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6" name="Google Shape;56;p14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61" name="Google Shape;61;p15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62" name="Google Shape;62;p15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6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67" name="Google Shape;67;p16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9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9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8" name="Google Shape;8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1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93" name="Google Shape;93;p21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2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98" name="Google Shape;9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23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2" name="Google Shape;10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Z-54p0B4UpiLUnk8n6HdFggdUHadxrY2/view" TargetMode="External"/><Relationship Id="rId4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Owl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Autonomous Security Robot</a:t>
            </a:r>
            <a:endParaRPr/>
          </a:p>
        </p:txBody>
      </p:sp>
      <p:sp>
        <p:nvSpPr>
          <p:cNvPr id="110" name="Google Shape;110;p25"/>
          <p:cNvSpPr txBox="1"/>
          <p:nvPr>
            <p:ph idx="1" type="subTitle"/>
          </p:nvPr>
        </p:nvSpPr>
        <p:spPr>
          <a:xfrm>
            <a:off x="311700" y="1878542"/>
            <a:ext cx="4242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Samantha Buckle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Dylan Dauz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Sameeh Olipani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Sheldon Peters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in progress prototype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34" title="IMG_4580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0625" y="1312350"/>
            <a:ext cx="6602798" cy="371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76" name="Google Shape;176;p3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Continue to work on PID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Research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Application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Testing sensors interface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ToF sensors with object detection and 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avoidance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Iron out any changes for the final design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16" name="Google Shape;116;p2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Homes, businesses, and facilities become vulnerable at night to break-ins or intrusions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average, 3,062 burglaries happen in the U.S. every day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Full security systems are: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Semi-permanent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Costly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take time to install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22" name="Google Shape;122;p2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aims to design and build a robot for use in the monitoring of indoor spaces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Robot will be capable of: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Autonomous navigation of a building or room without the need for human control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Utilize sensors to detect loud noises or the presence of a person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Flash lights and play an alarm sound when disturbance is detected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Get signal from remote control to turn the system on and off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Testing</a:t>
            </a:r>
            <a:endParaRPr/>
          </a:p>
        </p:txBody>
      </p:sp>
      <p:sp>
        <p:nvSpPr>
          <p:cNvPr id="128" name="Google Shape;128;p2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VL53L0X (ToF) vs HC-SR04 (Ultrasonic Sensors)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Distances are both in our desired detection ranges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multiple ultrasonic sensors requires interval pinging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Connecting multiple ToF 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sensors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requires using the xshut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 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on which one we will be using is the ToF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1175" y="2941775"/>
            <a:ext cx="2214902" cy="182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725" y="1348650"/>
            <a:ext cx="2571474" cy="139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 Issues</a:t>
            </a:r>
            <a:endParaRPr/>
          </a:p>
        </p:txBody>
      </p:sp>
      <p:sp>
        <p:nvSpPr>
          <p:cNvPr id="136" name="Google Shape;136;p2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group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cquired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new motor controllers and tested them, but we ran into the issue of not interfacing between the motor and arduino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found out the motors have built in hall encoders and PWM speed control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Therefore the motor plugs directly into the elegoo mega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97" y="1244250"/>
            <a:ext cx="3185700" cy="357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3502" y="0"/>
            <a:ext cx="5760725" cy="4352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3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Wiring Diagram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1"/>
          <p:cNvSpPr txBox="1"/>
          <p:nvPr>
            <p:ph type="title"/>
          </p:nvPr>
        </p:nvSpPr>
        <p:spPr>
          <a:xfrm>
            <a:off x="83125" y="500925"/>
            <a:ext cx="41664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Movement </a:t>
            </a:r>
            <a:r>
              <a:rPr lang="en"/>
              <a:t>Algorithm</a:t>
            </a:r>
            <a:r>
              <a:rPr lang="en"/>
              <a:t> </a:t>
            </a:r>
            <a:endParaRPr/>
          </a:p>
        </p:txBody>
      </p:sp>
      <p:sp>
        <p:nvSpPr>
          <p:cNvPr id="149" name="Google Shape;149;p31"/>
          <p:cNvSpPr txBox="1"/>
          <p:nvPr>
            <p:ph idx="1" type="body"/>
          </p:nvPr>
        </p:nvSpPr>
        <p:spPr>
          <a:xfrm>
            <a:off x="4572000" y="500925"/>
            <a:ext cx="42390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------------------- START MOVING -----------------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Navigation Loop (10-15 sec)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Check for obstacle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Move through room using ToF sensor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Turning with PID: use gyro to get current angle &amp; turn to desired angle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------------------- STOP MOVING -------------------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Sense Loop (5 sec)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Sense sound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Sense for motion using PIR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■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motion then alarm, light, ect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----------------- RESUME MOVING ----------------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Note: Changes will come to update this movement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0" name="Google Shape;15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7900"/>
            <a:ext cx="3830149" cy="344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ToF Sensor Casing Model</a:t>
            </a:r>
            <a:endParaRPr/>
          </a:p>
        </p:txBody>
      </p:sp>
      <p:pic>
        <p:nvPicPr>
          <p:cNvPr id="156" name="Google Shape;1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321125"/>
            <a:ext cx="4305103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32"/>
          <p:cNvPicPr preferRelativeResize="0"/>
          <p:nvPr/>
        </p:nvPicPr>
        <p:blipFill rotWithShape="1">
          <a:blip r:embed="rId4">
            <a:alphaModFix/>
          </a:blip>
          <a:srcRect b="26364" l="0" r="0" t="15073"/>
          <a:stretch/>
        </p:blipFill>
        <p:spPr>
          <a:xfrm>
            <a:off x="4828200" y="1704700"/>
            <a:ext cx="4004125" cy="312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in progress prototype</a:t>
            </a:r>
            <a:endParaRPr/>
          </a:p>
        </p:txBody>
      </p:sp>
      <p:pic>
        <p:nvPicPr>
          <p:cNvPr id="163" name="Google Shape;16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4136307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3" title="IMG_4579.HEIC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1182" y="1427625"/>
            <a:ext cx="4550492" cy="3412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